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B7E53A-F62C-4C2B-BD66-65EE5B355061}">
  <a:tblStyle styleId="{E1B7E53A-F62C-4C2B-BD66-65EE5B3550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b3abe4b4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b3abe4b4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ac037a1ae_0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ac037a1a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ac037a1a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1ac037a1a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ac037a1ae_0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ac037a1a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ac037a1a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ac037a1a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b468660f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b468660f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b468660f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b468660f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b468660f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b468660f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b468660f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1b468660f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ac037a1a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1ac037a1a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하이미디어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팀장: 김도형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팀원: 나현석, 유예진, 김경빈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/>
        </p:nvSpPr>
        <p:spPr>
          <a:xfrm>
            <a:off x="2197688" y="146975"/>
            <a:ext cx="40242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시스템 화면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362" y="682075"/>
            <a:ext cx="7528876" cy="43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275" y="682075"/>
            <a:ext cx="3898691" cy="43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0122" y="682075"/>
            <a:ext cx="3673754" cy="44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813" y="1258313"/>
            <a:ext cx="6428376" cy="262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문제점 1</a:t>
            </a:r>
            <a:endParaRPr sz="4000"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500600" y="1916600"/>
            <a:ext cx="8005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2200"/>
              <a:t>나름 열심히 생각하면서 짠 코드들이 실제 시나리오에선 제대로 동작하지 않아 스트레스를 많이 받았었습니다.</a:t>
            </a:r>
            <a:endParaRPr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오디오 믹서의 손잡이를 밀어 올리는 손의 측면 클로즈업" id="161" name="Google Shape;161;p24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해결 방법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3" name="Google Shape;163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2100"/>
              <a:t>디버깅을 통해서 하나하나 오류를 찾아서 풀어가는식으로 진행하였습니다.</a:t>
            </a:r>
            <a:endParaRPr sz="2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문제점 2</a:t>
            </a:r>
            <a:endParaRPr sz="4000"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471900" y="1885425"/>
            <a:ext cx="765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추천기능에서 유저가 가장 많이 대여한 장르를 통해 도서를 추천할때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800"/>
              <a:t>대여 횟수를 새로운 테이블에서 하다가 코드가 꼬였었습니다.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오디오 믹서의 손잡이를 밀어 올리는 손의 측면 클로즈업" id="174" name="Google Shape;174;p2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해결 방법2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6" name="Google Shape;176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/>
              <a:t>새로운 테이블로 만들지 않고 기존에 사용하던 Book 테이블에 새로운 컬럼 추가로 해결하였습니다.</a:t>
            </a:r>
            <a:endParaRPr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문제점 3</a:t>
            </a:r>
            <a:endParaRPr sz="4000"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471900" y="1902250"/>
            <a:ext cx="8072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처음 진행한 팀프로젝트(코딩) 이라서 내 생각만큼 기능을 구현 하지 못해 원하는 만큼</a:t>
            </a:r>
            <a:r>
              <a:rPr lang="ko" sz="1800"/>
              <a:t> 이루지 못해 </a:t>
            </a:r>
            <a:r>
              <a:rPr lang="ko" sz="1800"/>
              <a:t>스스로에게 실망하였습니다.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오디오 믹서의 손잡이를 밀어 올리는 손의 측면 클로즈업" id="187" name="Google Shape;187;p28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해결 방법3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9" name="Google Shape;189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2300"/>
              <a:t>더 적극적으로 수업에 임하고 팀원들을 서로 믿고 진행해야겠다.</a:t>
            </a:r>
            <a:endParaRPr sz="2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판자길 위에 앉아 있는 청년들을 위에서 찍은 사진" id="194" name="Google Shape;194;p29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/>
        </p:nvSpPr>
        <p:spPr>
          <a:xfrm>
            <a:off x="1421700" y="1675800"/>
            <a:ext cx="6300600" cy="1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Q&amp;A</a:t>
            </a:r>
            <a:endParaRPr sz="7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800"/>
              <a:t>프로젝트:</a:t>
            </a:r>
            <a:br>
              <a:rPr b="1" lang="ko" sz="4800"/>
            </a:br>
            <a:r>
              <a:rPr lang="ko" sz="4800"/>
              <a:t>도서관리프로그램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i="1" lang="ko" sz="1600"/>
              <a:t>스케줄</a:t>
            </a:r>
            <a:endParaRPr i="1" sz="1600"/>
          </a:p>
        </p:txBody>
      </p:sp>
      <p:cxnSp>
        <p:nvCxnSpPr>
          <p:cNvPr id="80" name="Google Shape;80;p15"/>
          <p:cNvCxnSpPr/>
          <p:nvPr/>
        </p:nvCxnSpPr>
        <p:spPr>
          <a:xfrm rot="10800000">
            <a:off x="680050" y="21524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1" name="Google Shape;81;p15"/>
          <p:cNvSpPr txBox="1"/>
          <p:nvPr>
            <p:ph type="title"/>
          </p:nvPr>
        </p:nvSpPr>
        <p:spPr>
          <a:xfrm>
            <a:off x="1593187" y="4078149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프레임워크 구현</a:t>
            </a:r>
            <a:endParaRPr sz="1400">
              <a:solidFill>
                <a:schemeClr val="dk1"/>
              </a:solidFill>
            </a:endParaRPr>
          </a:p>
        </p:txBody>
      </p:sp>
      <p:cxnSp>
        <p:nvCxnSpPr>
          <p:cNvPr id="82" name="Google Shape;82;p15"/>
          <p:cNvCxnSpPr/>
          <p:nvPr/>
        </p:nvCxnSpPr>
        <p:spPr>
          <a:xfrm>
            <a:off x="1593175" y="3375029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3" name="Google Shape;83;p15"/>
          <p:cNvSpPr txBox="1"/>
          <p:nvPr>
            <p:ph type="title"/>
          </p:nvPr>
        </p:nvSpPr>
        <p:spPr>
          <a:xfrm>
            <a:off x="2478262" y="197259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Book, User 생성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84" name="Google Shape;84;p15"/>
          <p:cNvCxnSpPr/>
          <p:nvPr/>
        </p:nvCxnSpPr>
        <p:spPr>
          <a:xfrm rot="10800000">
            <a:off x="4385225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5" name="Google Shape;85;p15"/>
          <p:cNvSpPr txBox="1"/>
          <p:nvPr>
            <p:ph type="title"/>
          </p:nvPr>
        </p:nvSpPr>
        <p:spPr>
          <a:xfrm>
            <a:off x="5391987" y="404716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추천 기능 구현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86" name="Google Shape;86;p15"/>
          <p:cNvCxnSpPr/>
          <p:nvPr/>
        </p:nvCxnSpPr>
        <p:spPr>
          <a:xfrm>
            <a:off x="5397575" y="337502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7" name="Google Shape;87;p15"/>
          <p:cNvSpPr txBox="1"/>
          <p:nvPr>
            <p:ph type="title"/>
          </p:nvPr>
        </p:nvSpPr>
        <p:spPr>
          <a:xfrm>
            <a:off x="6195662" y="199589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데이터 베이스 준비</a:t>
            </a:r>
            <a:endParaRPr sz="1400">
              <a:solidFill>
                <a:schemeClr val="dk1"/>
              </a:solidFill>
            </a:endParaRPr>
          </a:p>
        </p:txBody>
      </p:sp>
      <p:cxnSp>
        <p:nvCxnSpPr>
          <p:cNvPr id="88" name="Google Shape;88;p15"/>
          <p:cNvCxnSpPr/>
          <p:nvPr/>
        </p:nvCxnSpPr>
        <p:spPr>
          <a:xfrm rot="10800000">
            <a:off x="6242581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9" name="Google Shape;89;p15"/>
          <p:cNvSpPr txBox="1"/>
          <p:nvPr>
            <p:ph type="title"/>
          </p:nvPr>
        </p:nvSpPr>
        <p:spPr>
          <a:xfrm>
            <a:off x="701874" y="204881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프로젝트 기획</a:t>
            </a:r>
            <a:endParaRPr sz="1400">
              <a:solidFill>
                <a:schemeClr val="dk1"/>
              </a:solidFill>
            </a:endParaRPr>
          </a:p>
        </p:txBody>
      </p:sp>
      <p:graphicFrame>
        <p:nvGraphicFramePr>
          <p:cNvPr id="90" name="Google Shape;90;p15"/>
          <p:cNvGraphicFramePr/>
          <p:nvPr/>
        </p:nvGraphicFramePr>
        <p:xfrm>
          <a:off x="323100" y="2983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{E1B7E53A-F62C-4C2B-BD66-65EE5B355061}</a:tableStyleId>
              </a:tblPr>
              <a:tblGrid>
                <a:gridCol w="935150"/>
                <a:gridCol w="935150"/>
                <a:gridCol w="935150"/>
                <a:gridCol w="935150"/>
                <a:gridCol w="935150"/>
                <a:gridCol w="935150"/>
                <a:gridCol w="935150"/>
                <a:gridCol w="935150"/>
                <a:gridCol w="935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11/25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11/26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11/27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11/28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11/29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11/30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12/01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12/02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12/03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91" name="Google Shape;91;p15"/>
          <p:cNvCxnSpPr/>
          <p:nvPr/>
        </p:nvCxnSpPr>
        <p:spPr>
          <a:xfrm rot="10800000">
            <a:off x="2537775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2" name="Google Shape;92;p15"/>
          <p:cNvCxnSpPr/>
          <p:nvPr/>
        </p:nvCxnSpPr>
        <p:spPr>
          <a:xfrm>
            <a:off x="3492575" y="337502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3" name="Google Shape;93;p15"/>
          <p:cNvSpPr txBox="1"/>
          <p:nvPr>
            <p:ph type="title"/>
          </p:nvPr>
        </p:nvSpPr>
        <p:spPr>
          <a:xfrm>
            <a:off x="4345300" y="199589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대여,반납 기능 구현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94" name="Google Shape;94;p15"/>
          <p:cNvSpPr txBox="1"/>
          <p:nvPr>
            <p:ph type="title"/>
          </p:nvPr>
        </p:nvSpPr>
        <p:spPr>
          <a:xfrm>
            <a:off x="3492587" y="410926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로그인 기능 구현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회원 가입 기능 구현</a:t>
            </a:r>
            <a:endParaRPr sz="1400">
              <a:solidFill>
                <a:schemeClr val="dk1"/>
              </a:solidFill>
            </a:endParaRPr>
          </a:p>
        </p:txBody>
      </p:sp>
      <p:cxnSp>
        <p:nvCxnSpPr>
          <p:cNvPr id="95" name="Google Shape;95;p15"/>
          <p:cNvCxnSpPr/>
          <p:nvPr/>
        </p:nvCxnSpPr>
        <p:spPr>
          <a:xfrm>
            <a:off x="7150175" y="337502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6" name="Google Shape;96;p15"/>
          <p:cNvSpPr txBox="1"/>
          <p:nvPr>
            <p:ph type="title"/>
          </p:nvPr>
        </p:nvSpPr>
        <p:spPr>
          <a:xfrm>
            <a:off x="7150187" y="408184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전체적인 오류 수정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발표 준비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97" name="Google Shape;97;p15"/>
          <p:cNvCxnSpPr/>
          <p:nvPr/>
        </p:nvCxnSpPr>
        <p:spPr>
          <a:xfrm rot="10800000">
            <a:off x="8071381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8" name="Google Shape;98;p15"/>
          <p:cNvSpPr txBox="1"/>
          <p:nvPr>
            <p:ph type="title"/>
          </p:nvPr>
        </p:nvSpPr>
        <p:spPr>
          <a:xfrm>
            <a:off x="8115230" y="1972600"/>
            <a:ext cx="9996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발표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>
            <p:ph type="title"/>
          </p:nvPr>
        </p:nvSpPr>
        <p:spPr>
          <a:xfrm>
            <a:off x="363725" y="137850"/>
            <a:ext cx="4365900" cy="31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/>
              <a:t>사용된 코</a:t>
            </a:r>
            <a:r>
              <a:rPr lang="ko" sz="3700"/>
              <a:t>드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/>
        </p:nvSpPr>
        <p:spPr>
          <a:xfrm>
            <a:off x="2197688" y="146975"/>
            <a:ext cx="40242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시스템 주요 구성 요소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613" y="811675"/>
            <a:ext cx="6431775" cy="39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824" y="954575"/>
            <a:ext cx="8740350" cy="42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721" y="1190224"/>
            <a:ext cx="8610555" cy="33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1038" y="811681"/>
            <a:ext cx="3374925" cy="431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1773838" y="101400"/>
            <a:ext cx="53250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다</a:t>
            </a:r>
            <a:r>
              <a:rPr lang="ko" sz="2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이어그램</a:t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776" y="588950"/>
            <a:ext cx="7319150" cy="43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/>
        </p:nvSpPr>
        <p:spPr>
          <a:xfrm>
            <a:off x="189975" y="262100"/>
            <a:ext cx="45762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주요 기능 및 특징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420850" y="800900"/>
            <a:ext cx="3833100" cy="40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책 제목 및 작가의 이름을 일부 키워드만으로 검색하는 기능입니다.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키워드를 유저로 입력받아서 해당 키워드를 책 제목이나 작가이름에서 포함하고 있으면 가지고 옵니다.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가져오는 책 정보는 다음과 같습니다.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bookId = 책 아이디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bookTitle = 책 제목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rating = 평점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author = 작가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publisher = 출판사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publish_date = 출판일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genre = 장르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is_rental = 대여 여부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price = 가격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mg_url = 책 이미지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Comment = 책 소개글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rent_cnt = 해당 책 대여 횟수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00999" cy="51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/>
        </p:nvSpPr>
        <p:spPr>
          <a:xfrm>
            <a:off x="228925" y="751550"/>
            <a:ext cx="3756300" cy="4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유저 로그인 하는 기능입니다.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유저로부터 아이디와 패스워드를 받고 이 정보를 통해 유저테이블에서 해당 유저의 정보를 가져오는 기능입니다.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가져오는 유저 정보는 다음과 같습니다.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uid = 유저 고유 아이디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user_id = 유저 아이디</a:t>
            </a:r>
            <a:b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user_password = 유저 비밀번호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user_name = 유저 이름</a:t>
            </a:r>
            <a:b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address = 주소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phone_number = 유저 핸드폰번호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email = 유저 이메일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birthday = 유저 생년월일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sex = 유저 성별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admin = 권한기능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174100" y="218800"/>
            <a:ext cx="45762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주요 기능 및 특징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241" y="0"/>
            <a:ext cx="462236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/>
        </p:nvSpPr>
        <p:spPr>
          <a:xfrm>
            <a:off x="174100" y="218800"/>
            <a:ext cx="45762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주요 기능 및 특징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425" y="-32575"/>
            <a:ext cx="40127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7050" y="0"/>
            <a:ext cx="3214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228925" y="766625"/>
            <a:ext cx="3010500" cy="3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도서 추천 기능입니다.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유저의 대여기록을 토대로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해당 유저가 제일 많이 대여한 장르를 찾아 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유저가 아직 읽지 않은 도서를 추천하는 기능입니다.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